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76" r:id="rId4"/>
    <p:sldId id="277" r:id="rId5"/>
    <p:sldId id="278" r:id="rId6"/>
    <p:sldId id="279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BD35-49DB-F2D4-3DF9-9C719FEAF8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IN" sz="5400" dirty="0">
                <a:latin typeface="Elephant" panose="02020904090505020303" pitchFamily="18" charset="0"/>
              </a:rPr>
            </a:br>
            <a:r>
              <a:rPr lang="en-IN" dirty="0">
                <a:latin typeface="Algerian" panose="04020705040A02060702" pitchFamily="82" charset="0"/>
              </a:rPr>
              <a:t>cloud</a:t>
            </a:r>
            <a:r>
              <a:rPr lang="en-IN" dirty="0"/>
              <a:t> </a:t>
            </a:r>
            <a:r>
              <a:rPr lang="en-IN" dirty="0">
                <a:latin typeface="Algerian" panose="04020705040A02060702" pitchFamily="82" charset="0"/>
              </a:rPr>
              <a:t>phase-5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2C3B4-A7C4-FCAF-F0AA-26B0338509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8776" y="3657597"/>
            <a:ext cx="8283389" cy="1990168"/>
          </a:xfrm>
        </p:spPr>
        <p:txBody>
          <a:bodyPr/>
          <a:lstStyle/>
          <a:p>
            <a:r>
              <a:rPr lang="en-IN" sz="2400" dirty="0">
                <a:latin typeface="Elephant" panose="02020904090505020303" pitchFamily="18" charset="0"/>
              </a:rPr>
              <a:t>Serverless IoT Data Processing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517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18FBF-D079-D286-09EC-1F1CFBF14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815789"/>
            <a:ext cx="10390094" cy="520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F82E48-2297-07D7-85B5-9AB6EE193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06" y="869576"/>
            <a:ext cx="10490270" cy="511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4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F2866D-7C2A-8AA7-8DB1-CCA71CDFD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1095375"/>
            <a:ext cx="1038112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45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1D5246-89F0-26D4-56ED-ADF55373E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753035"/>
            <a:ext cx="10542494" cy="526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7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34FC30-7A69-A72A-A69C-730E47197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152" y="995082"/>
            <a:ext cx="10416989" cy="482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067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6D96B-0AFA-34A3-1F10-745014CE9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82" y="779929"/>
            <a:ext cx="10560424" cy="538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289DEB-CFFD-9397-9C15-E7636F69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770965"/>
            <a:ext cx="10381129" cy="522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45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D462D-BB59-77BA-4F54-10A4F607E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8" y="735106"/>
            <a:ext cx="10327342" cy="546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997A9-919A-FEB2-2E4F-CD11A0EB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58" y="833718"/>
            <a:ext cx="10569389" cy="51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51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C1587-9C37-89B8-BB5F-EC256E791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842682"/>
            <a:ext cx="10542494" cy="498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4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D3E821-02F9-0DC5-FC04-B43DF0335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12" y="744071"/>
            <a:ext cx="9201981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0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478A6-0F7B-9B77-BCE8-76014216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24" y="851648"/>
            <a:ext cx="10596282" cy="52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42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62DA4-E8E6-B964-F09B-DA84FEBDB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282" y="1188526"/>
            <a:ext cx="6347011" cy="448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D579F-86B4-1CF4-FD83-717860B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23912"/>
            <a:ext cx="90297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1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4B2F68-CC7F-2D86-42D1-6CFA73603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26" y="690282"/>
            <a:ext cx="8679948" cy="51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7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68F61-3003-CA78-D117-005414119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663387"/>
            <a:ext cx="8734425" cy="55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9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1AC83-45D8-849C-D744-ADF3F5D24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66775"/>
            <a:ext cx="92487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378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8353B-7101-7A00-BDE8-B20B1DB6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788894"/>
            <a:ext cx="10479741" cy="50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57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29D49-65E3-AAE6-F5AA-1C8E1FF68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06" y="860613"/>
            <a:ext cx="10434918" cy="501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48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F0EB1-6E6E-E2CF-7100-88050406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797859"/>
            <a:ext cx="10506636" cy="530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354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21</TotalTime>
  <Words>7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Algerian</vt:lpstr>
      <vt:lpstr>Arial</vt:lpstr>
      <vt:lpstr>Elephant</vt:lpstr>
      <vt:lpstr>Garamond</vt:lpstr>
      <vt:lpstr>Organic</vt:lpstr>
      <vt:lpstr> cloud phase-5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phase-5</dc:title>
  <dc:creator>Santhosh Bala</dc:creator>
  <cp:lastModifiedBy>Santhosh Bala</cp:lastModifiedBy>
  <cp:revision>2</cp:revision>
  <dcterms:created xsi:type="dcterms:W3CDTF">2023-11-01T11:57:39Z</dcterms:created>
  <dcterms:modified xsi:type="dcterms:W3CDTF">2023-11-01T12:24:13Z</dcterms:modified>
</cp:coreProperties>
</file>